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B43D-A001-48B5-B8D6-37AE6CEE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B426D-F4A2-4119-A1B0-92C614DD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1BA01-7ACB-4A83-856E-0CE22366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D5051-10C7-4E2F-A9C9-9E8329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C7488-F73D-4DB7-9115-12145E7A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6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C45F-CCE6-493E-9A99-61F387A7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2829C-F2B2-4B86-B7EE-78DC580E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370525-585C-4513-BD05-952214A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7A621-0B28-4459-B2D8-1E2E89D4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B1DCF-CF21-4C42-8544-817F0571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85165F-3358-42E8-AD90-0D50259BA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98EE2B-5D32-4242-8550-FEE531DE9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8D28B5-F7EE-4160-8C38-558AE50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5014C-84A4-4001-A7DA-70B3D8E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F8DCE0-5A9C-4A8F-957C-0EC0ACEB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006E-F049-45B8-8286-D781FEF0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57F5-EE70-424F-B740-F51746F6E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74D738-8137-4D45-8E5B-01B712B2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C335D-7C11-4C95-8D08-55DA3D5E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2A0DE-CAE7-4406-AD4D-17111A2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8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339B1-1D9E-45EC-9BB3-91DF9E487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56614-33FC-4B18-9829-B16E6ECC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7A567-2DEE-4355-8F2E-84A845F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E0A0A-940B-42E2-9D95-070F79BC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C464F4-36BA-4DB8-A205-0CACED31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6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9C13A-A8EB-487B-961A-A15C5C0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3430-6503-4247-A942-77DB7ECF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A49D56-CB9D-4D94-9F60-58966045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875FB8-246E-4956-BC45-952B43CE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426CC4-407A-4B56-9041-CE473BC5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9119-C98E-4C67-91D6-00638FCB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5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64C79-E06B-4D84-8757-67A4BA23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4F5C51-31BB-4EBB-8616-0A449D3A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C57ECE-7801-43B8-A0A9-44144C2D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E38F6A-143D-4C37-88EF-AC4300BF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B7F989-947F-420F-9ECF-A687C85C9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A22EC8-612D-422A-88ED-480F6CE5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AE6BE9-D476-4B82-8DA2-B9B2D5F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23CB26-B627-47DF-86DA-FE741E9E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AEE48-F497-4326-9034-3C40EA6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847F9-7B7C-4F38-B404-C9AECFC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6D6B6-BBA9-4C25-8298-B02BD66F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F17BBD-5157-4ED4-84FA-13B9D1DC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2A2E8B-93A9-431A-B287-4B7B81B6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AE2510-D796-4A16-ADAD-DD01BAFF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75BB4A-770B-45BE-A654-4A1580D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7D5E5-ABAE-4D08-B915-7BCECFFC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A1EC-F9F7-404E-8547-FE9E9EC0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C2617D-DB4D-49DF-A205-529C92E6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1A6D4-2A62-4C72-AB08-123EDF5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9886B0-E84C-473A-A049-54EB8F0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DA9D9B-9878-4327-B538-91A122FC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DDAE-9DE1-408C-BE19-A2A8972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097A85-5F3F-4C6F-A894-0BE8215B3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EF517E-62FF-45A0-9494-4191513A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A62EC8-3183-4820-A24D-367966B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FB690-280B-4C04-A219-4D1E70BA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A3E31C-EB48-4323-84F9-57B72A8F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30F489-5B64-418E-A800-65700A4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0AE46-15B0-4EED-99C6-42FEB81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C4559-28BB-4C8F-879D-DDED12C8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97A1-FAA6-4ADB-8C34-382D3F1491CD}" type="datetimeFigureOut">
              <a:rPr lang="pl-PL" smtClean="0"/>
              <a:t>2023-02-28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0D0993-255A-44F5-8760-8D1C32EB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88A0EB-9599-4418-95DC-452E853F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11AA6AF9-868E-1698-4314-A63D00A612A8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8C8E8FBC-5D04-286A-A413-DAAF19D055B6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14506396-C439-49F5-E055-7ABD3F220734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Najlepsza ekologiczna zabudowa mieszkaniowa wielorodzinna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FADE132B-72BE-F421-882E-CD1A6C461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77494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11AA6AF9-868E-1698-4314-A63D00A612A8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8C8E8FBC-5D04-286A-A413-DAAF19D055B6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14506396-C439-49F5-E055-7ABD3F220734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Najlepsza ekologiczna zabudowa mieszkaniowa wielorodzinna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FADE132B-72BE-F421-882E-CD1A6C461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01380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11AA6AF9-868E-1698-4314-A63D00A612A8}"/>
              </a:ext>
            </a:extLst>
          </p:cNvPr>
          <p:cNvGrpSpPr/>
          <p:nvPr/>
        </p:nvGrpSpPr>
        <p:grpSpPr>
          <a:xfrm>
            <a:off x="0" y="5961173"/>
            <a:ext cx="12192000" cy="923332"/>
            <a:chOff x="0" y="5934669"/>
            <a:chExt cx="12192000" cy="923332"/>
          </a:xfrm>
          <a:gradFill>
            <a:gsLst>
              <a:gs pos="0">
                <a:srgbClr val="CC0066"/>
              </a:gs>
              <a:gs pos="50000">
                <a:srgbClr val="D60093"/>
              </a:gs>
              <a:gs pos="100000">
                <a:srgbClr val="0066CC"/>
              </a:gs>
            </a:gsLst>
            <a:lin ang="0" scaled="1"/>
          </a:gradFill>
        </p:grpSpPr>
        <p:sp>
          <p:nvSpPr>
            <p:cNvPr id="3" name="Prostokąt 2">
              <a:extLst>
                <a:ext uri="{FF2B5EF4-FFF2-40B4-BE49-F238E27FC236}">
                  <a16:creationId xmlns:a16="http://schemas.microsoft.com/office/drawing/2014/main" id="{8C8E8FBC-5D04-286A-A413-DAAF19D055B6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14506396-C439-49F5-E055-7ABD3F220734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grpFill/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Najlepsza ekologiczna zabudowa mieszkaniowa wielorodzinna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10" name="Obraz 9">
              <a:extLst>
                <a:ext uri="{FF2B5EF4-FFF2-40B4-BE49-F238E27FC236}">
                  <a16:creationId xmlns:a16="http://schemas.microsoft.com/office/drawing/2014/main" id="{FADE132B-72BE-F421-882E-CD1A6C461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4551" y="5934669"/>
              <a:ext cx="2457447" cy="82732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876639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45</Words>
  <Application>Microsoft Office PowerPoint</Application>
  <PresentationFormat>Panoramiczny</PresentationFormat>
  <Paragraphs>12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9</cp:revision>
  <dcterms:created xsi:type="dcterms:W3CDTF">2022-01-28T14:05:49Z</dcterms:created>
  <dcterms:modified xsi:type="dcterms:W3CDTF">2023-02-28T15:47:53Z</dcterms:modified>
</cp:coreProperties>
</file>