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3B43D-A001-48B5-B8D6-37AE6CEE5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3B426D-F4A2-4119-A1B0-92C614DD3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01BA01-7ACB-4A83-856E-0CE22366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2D5051-10C7-4E2F-A9C9-9E8329AA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C7488-F73D-4DB7-9115-12145E7A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6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BC45F-CCE6-493E-9A99-61F387A7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12829C-F2B2-4B86-B7EE-78DC580E5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370525-585C-4513-BD05-952214A6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87A621-0B28-4459-B2D8-1E2E89D4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9B1DCF-CF21-4C42-8544-817F0571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63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285165F-3358-42E8-AD90-0D50259BA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98EE2B-5D32-4242-8550-FEE531DE9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8D28B5-F7EE-4160-8C38-558AE509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B5014C-84A4-4001-A7DA-70B3D8E0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F8DCE0-5A9C-4A8F-957C-0EC0ACEB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8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BE006E-F049-45B8-8286-D781FEF0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457F5-EE70-424F-B740-F51746F6E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74D738-8137-4D45-8E5B-01B712B2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CC335D-7C11-4C95-8D08-55DA3D5E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D2A0DE-CAE7-4406-AD4D-17111A2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87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339B1-1D9E-45EC-9BB3-91DF9E487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356614-33FC-4B18-9829-B16E6ECC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07A567-2DEE-4355-8F2E-84A845F2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E0A0A-940B-42E2-9D95-070F79BC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C464F4-36BA-4DB8-A205-0CACED31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63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9C13A-A8EB-487B-961A-A15C5C09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F3430-6503-4247-A942-77DB7ECF9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A49D56-CB9D-4D94-9F60-58966045B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875FB8-246E-4956-BC45-952B43CE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426CC4-407A-4B56-9041-CE473BC5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759119-C98E-4C67-91D6-00638FCB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52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64C79-E06B-4D84-8757-67A4BA23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4F5C51-31BB-4EBB-8616-0A449D3A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C57ECE-7801-43B8-A0A9-44144C2D4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1E38F6A-143D-4C37-88EF-AC4300BF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B7F989-947F-420F-9ECF-A687C85C9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A22EC8-612D-422A-88ED-480F6CE5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9AE6BE9-D476-4B82-8DA2-B9B2D5FB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623CB26-B627-47DF-86DA-FE741E9E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4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AEE48-F497-4326-9034-3C40EA6A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3847F9-7B7C-4F38-B404-C9AECFC2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96D6B6-BBA9-4C25-8298-B02BD66F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4F17BBD-5157-4ED4-84FA-13B9D1DC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16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2A2E8B-93A9-431A-B287-4B7B81B6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EAE2510-D796-4A16-ADAD-DD01BAFF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75BB4A-770B-45BE-A654-4A1580DF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1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7D5E5-ABAE-4D08-B915-7BCECFFC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08A1EC-F9F7-404E-8547-FE9E9EC0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C2617D-DB4D-49DF-A205-529C92E64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01A6D4-2A62-4C72-AB08-123EDF5B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9886B0-E84C-473A-A049-54EB8F0C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DA9D9B-9878-4327-B538-91A122FC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4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68DDAE-9DE1-408C-BE19-A2A8972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C097A85-5F3F-4C6F-A894-0BE8215B3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EF517E-62FF-45A0-9494-4191513AD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A62EC8-3183-4820-A24D-367966B0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8FB690-280B-4C04-A219-4D1E70BA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A3E31C-EB48-4323-84F9-57B72A8F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30F489-5B64-418E-A800-65700A4C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40AE46-15B0-4EED-99C6-42FEB814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0C4559-28BB-4C8F-879D-DDED12C8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0D0993-255A-44F5-8760-8D1C32EB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88A0EB-9599-4418-95DC-452E853F4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83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DDA91392-E2CF-78CA-1717-5854C8E67E58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14" name="Prostokąt 13">
              <a:extLst>
                <a:ext uri="{FF2B5EF4-FFF2-40B4-BE49-F238E27FC236}">
                  <a16:creationId xmlns:a16="http://schemas.microsoft.com/office/drawing/2014/main" id="{B2321596-B995-3FFF-9582-3CD9C061C9E0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8C22CC0C-1748-A0DD-B2EC-31D5A0F25F68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Najlepsza ekologiczna modernizacja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8" name="Obraz 17">
              <a:extLst>
                <a:ext uri="{FF2B5EF4-FFF2-40B4-BE49-F238E27FC236}">
                  <a16:creationId xmlns:a16="http://schemas.microsoft.com/office/drawing/2014/main" id="{F9D1F713-AF0F-F00B-A847-76202572F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2632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DDA91392-E2CF-78CA-1717-5854C8E67E58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14" name="Prostokąt 13">
              <a:extLst>
                <a:ext uri="{FF2B5EF4-FFF2-40B4-BE49-F238E27FC236}">
                  <a16:creationId xmlns:a16="http://schemas.microsoft.com/office/drawing/2014/main" id="{B2321596-B995-3FFF-9582-3CD9C061C9E0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8C22CC0C-1748-A0DD-B2EC-31D5A0F25F68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Najlepsza ekologiczna modernizacja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8" name="Obraz 17">
              <a:extLst>
                <a:ext uri="{FF2B5EF4-FFF2-40B4-BE49-F238E27FC236}">
                  <a16:creationId xmlns:a16="http://schemas.microsoft.com/office/drawing/2014/main" id="{F9D1F713-AF0F-F00B-A847-76202572F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25949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DDA91392-E2CF-78CA-1717-5854C8E67E58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14" name="Prostokąt 13">
              <a:extLst>
                <a:ext uri="{FF2B5EF4-FFF2-40B4-BE49-F238E27FC236}">
                  <a16:creationId xmlns:a16="http://schemas.microsoft.com/office/drawing/2014/main" id="{B2321596-B995-3FFF-9582-3CD9C061C9E0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8C22CC0C-1748-A0DD-B2EC-31D5A0F25F68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Najlepsza ekologiczna modernizacja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8" name="Obraz 17">
              <a:extLst>
                <a:ext uri="{FF2B5EF4-FFF2-40B4-BE49-F238E27FC236}">
                  <a16:creationId xmlns:a16="http://schemas.microsoft.com/office/drawing/2014/main" id="{F9D1F713-AF0F-F00B-A847-76202572F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1872814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Panoramiczny</PresentationFormat>
  <Paragraphs>12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7</cp:revision>
  <dcterms:created xsi:type="dcterms:W3CDTF">2022-01-28T14:05:49Z</dcterms:created>
  <dcterms:modified xsi:type="dcterms:W3CDTF">2023-02-28T15:57:19Z</dcterms:modified>
</cp:coreProperties>
</file>