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2103F"/>
    <a:srgbClr val="D9D9D9"/>
    <a:srgbClr val="0066CC"/>
    <a:srgbClr val="D60093"/>
    <a:srgbClr val="CC0066"/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2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68" y="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E82278E-C3BA-4FCD-AA78-A08D5A1DEE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EA8BFA79-64E4-45B1-B813-1A65DDED22C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0A19ED65-F63C-4BF9-9C50-BE222B5AED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6A947-0893-4D76-A539-04FF91E342CF}" type="datetimeFigureOut">
              <a:rPr lang="pl-PL" smtClean="0"/>
              <a:t>2024-02-21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8A4DD4B9-68D5-4025-BE48-F09564FC44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2E682768-BE8C-4EC7-A2F1-63C26F010E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69526-3AA7-42B4-913F-AB2AD9E8F18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052915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CF182DB-5755-4A57-8B4D-F68AAC4A9F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32B9C1FF-239D-4C32-BCD2-6506DED97EC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FF0FA848-ED0F-4732-850E-F5EC329D61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6A947-0893-4D76-A539-04FF91E342CF}" type="datetimeFigureOut">
              <a:rPr lang="pl-PL" smtClean="0"/>
              <a:t>2024-02-21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1A06600B-6900-419D-8EF3-FB432F5768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003FAD16-692D-46F1-892E-F47C4318CC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69526-3AA7-42B4-913F-AB2AD9E8F18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984163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E70ECD4C-351B-489C-B1E9-99FF06B5E4B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599CAEB2-0839-4260-90F0-101A7550362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89592FB3-459A-4EA7-B40C-270D3BFFC7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6A947-0893-4D76-A539-04FF91E342CF}" type="datetimeFigureOut">
              <a:rPr lang="pl-PL" smtClean="0"/>
              <a:t>2024-02-21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3E40F1A5-000F-42D5-AE87-D63B73F842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EE813BB2-DB86-4BBD-AB5C-D8A21329D7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69526-3AA7-42B4-913F-AB2AD9E8F18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761862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638C1EE-F739-4DF2-B7C4-A37D9A75CF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48179AE-0051-4675-8F1D-90DAFB9792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AB550386-B3BD-41D5-ACA2-E32BB9BC17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6A947-0893-4D76-A539-04FF91E342CF}" type="datetimeFigureOut">
              <a:rPr lang="pl-PL" smtClean="0"/>
              <a:t>2024-02-21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DE4EF41A-A3E1-4F26-8227-7B2C4EBC5A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21AB2F19-C80A-412D-80CF-BA0C698D8F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69526-3AA7-42B4-913F-AB2AD9E8F18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853753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95C8829-9D82-451D-9423-9A331E0F18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A42783C3-C45A-4FBD-9FFB-77D847DB0B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7ABA4F54-7746-43C8-8459-0EF26B686B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6A947-0893-4D76-A539-04FF91E342CF}" type="datetimeFigureOut">
              <a:rPr lang="pl-PL" smtClean="0"/>
              <a:t>2024-02-21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F213F6DC-1914-4D9E-965E-57245C7FB8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73067A6F-6892-4188-A332-56E344A9DE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69526-3AA7-42B4-913F-AB2AD9E8F18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545775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828A889-B3C5-4DE9-90B5-15B9614881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700355D-D482-46A5-B0E1-59A0D2BA6F1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4B3DE1EE-9FCD-4E20-BAD5-895E817EE49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F0C37F65-3C54-4C32-BF69-73EF46B006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6A947-0893-4D76-A539-04FF91E342CF}" type="datetimeFigureOut">
              <a:rPr lang="pl-PL" smtClean="0"/>
              <a:t>2024-02-21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741C830D-F610-41AA-92DA-3198D68A4F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44FF346B-7EFF-4443-B8A9-281A19C725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69526-3AA7-42B4-913F-AB2AD9E8F18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05293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CCCEAAF-D779-417C-9910-8A2F091BD4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86ED0494-B47C-4A6E-BC1D-D01233A588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45BE23D8-615A-4E55-8D32-BF11DA73C8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E22FD422-512A-4A34-ADEE-F2C4967A17C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10C98EBB-F28A-4F42-861C-B9F6DC911B2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7C68525F-378A-4524-BAD1-35D5B831EE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6A947-0893-4D76-A539-04FF91E342CF}" type="datetimeFigureOut">
              <a:rPr lang="pl-PL" smtClean="0"/>
              <a:t>2024-02-21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195F0551-A9B4-4BF7-9D4B-CDD606150C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060C9795-3F5F-4D5B-B6DB-7C6F1FEB5C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69526-3AA7-42B4-913F-AB2AD9E8F18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070991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C09ED9A-609B-4626-9D06-A6BA76C24B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36A64474-B2B6-45BD-ABDD-04C3E68F69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6A947-0893-4D76-A539-04FF91E342CF}" type="datetimeFigureOut">
              <a:rPr lang="pl-PL" smtClean="0"/>
              <a:t>2024-02-21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BBE21F1E-E982-47A2-9DA9-341DBD50F1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09E25429-CCF1-4305-85D4-AA25A570AF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69526-3AA7-42B4-913F-AB2AD9E8F18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142266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0AB3C6A8-BA9D-4579-B6F4-6833292CBA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6A947-0893-4D76-A539-04FF91E342CF}" type="datetimeFigureOut">
              <a:rPr lang="pl-PL" smtClean="0"/>
              <a:t>2024-02-21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ADC4F00D-70E1-45B5-B9B0-36FDFEA76D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42BBBECD-B127-41E1-BE6C-77CD473C6B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69526-3AA7-42B4-913F-AB2AD9E8F18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3996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958140E-A500-44B1-BFBB-A455128746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EF34613-C3CB-4DA3-A40B-3AB2436BCF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E901F8B3-0208-4727-BF13-78C865F3ECA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B1015FAE-1D9A-41FC-86F4-D65D23CDD1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6A947-0893-4D76-A539-04FF91E342CF}" type="datetimeFigureOut">
              <a:rPr lang="pl-PL" smtClean="0"/>
              <a:t>2024-02-21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A21F3C2C-2054-44F6-83B8-1CDFB642CC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D9273808-09A6-4B7A-8F8E-A0DA0D3471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69526-3AA7-42B4-913F-AB2AD9E8F18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602089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8D3C360-1F65-43C9-B899-3CD9C7E342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B5E9441A-47B7-447A-8140-D39D22795C3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D8452E7B-60FD-48B8-A77A-0348E9788F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6F6FD1C6-88AA-4FD1-9161-462BF99BC8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6A947-0893-4D76-A539-04FF91E342CF}" type="datetimeFigureOut">
              <a:rPr lang="pl-PL" smtClean="0"/>
              <a:t>2024-02-21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E33724FE-CF4D-46FC-9065-F9B313785B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03AF78C8-97B5-4DC7-891D-206AD2EE75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69526-3AA7-42B4-913F-AB2AD9E8F18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155221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7F89B9DB-B380-49C5-9C68-0550DBC5FC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6227DCBC-E618-424C-BD06-954964131E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31E7601E-587D-423C-8A15-0BB31AEF2C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B6A947-0893-4D76-A539-04FF91E342CF}" type="datetimeFigureOut">
              <a:rPr lang="pl-PL" smtClean="0"/>
              <a:t>2024-02-21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D5EF21F6-51FB-4221-BF59-7BF94F65A4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55A15B97-8773-4D5A-B054-6AB1C8E90ED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069526-3AA7-42B4-913F-AB2AD9E8F18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20712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upa 14">
            <a:extLst>
              <a:ext uri="{FF2B5EF4-FFF2-40B4-BE49-F238E27FC236}">
                <a16:creationId xmlns:a16="http://schemas.microsoft.com/office/drawing/2014/main" id="{183F0539-B269-4C75-8EF5-F083248DCBA3}"/>
              </a:ext>
            </a:extLst>
          </p:cNvPr>
          <p:cNvGrpSpPr/>
          <p:nvPr/>
        </p:nvGrpSpPr>
        <p:grpSpPr>
          <a:xfrm>
            <a:off x="0" y="0"/>
            <a:ext cx="12192000" cy="5972769"/>
            <a:chOff x="0" y="-28575"/>
            <a:chExt cx="12192000" cy="5972769"/>
          </a:xfrm>
        </p:grpSpPr>
        <p:sp>
          <p:nvSpPr>
            <p:cNvPr id="9" name="Prostokąt 8">
              <a:extLst>
                <a:ext uri="{FF2B5EF4-FFF2-40B4-BE49-F238E27FC236}">
                  <a16:creationId xmlns:a16="http://schemas.microsoft.com/office/drawing/2014/main" id="{6FA4C7CF-AB89-4731-A815-3DAEBE2ABC9A}"/>
                </a:ext>
              </a:extLst>
            </p:cNvPr>
            <p:cNvSpPr/>
            <p:nvPr/>
          </p:nvSpPr>
          <p:spPr>
            <a:xfrm>
              <a:off x="0" y="-28575"/>
              <a:ext cx="12192000" cy="5953719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8" name="pole tekstowe 7">
              <a:extLst>
                <a:ext uri="{FF2B5EF4-FFF2-40B4-BE49-F238E27FC236}">
                  <a16:creationId xmlns:a16="http://schemas.microsoft.com/office/drawing/2014/main" id="{BC592858-5D86-476B-A9B3-AC44D7BBAC72}"/>
                </a:ext>
              </a:extLst>
            </p:cNvPr>
            <p:cNvSpPr txBox="1"/>
            <p:nvPr/>
          </p:nvSpPr>
          <p:spPr>
            <a:xfrm>
              <a:off x="7562850" y="2634643"/>
              <a:ext cx="22860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l-PL" i="1" dirty="0"/>
                <a:t>Pole na zdjęcie ilustrujące zgłoszenie</a:t>
              </a:r>
            </a:p>
          </p:txBody>
        </p:sp>
        <p:cxnSp>
          <p:nvCxnSpPr>
            <p:cNvPr id="11" name="Łącznik prosty 10">
              <a:extLst>
                <a:ext uri="{FF2B5EF4-FFF2-40B4-BE49-F238E27FC236}">
                  <a16:creationId xmlns:a16="http://schemas.microsoft.com/office/drawing/2014/main" id="{773424C2-FCFB-4027-9538-CC5B8F3FADAC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-9525"/>
              <a:ext cx="12192000" cy="5953719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" name="Łącznik prosty 12">
              <a:extLst>
                <a:ext uri="{FF2B5EF4-FFF2-40B4-BE49-F238E27FC236}">
                  <a16:creationId xmlns:a16="http://schemas.microsoft.com/office/drawing/2014/main" id="{2FA8B3B2-C9E4-4B71-8CC0-DF090881F05C}"/>
                </a:ext>
              </a:extLst>
            </p:cNvPr>
            <p:cNvCxnSpPr/>
            <p:nvPr/>
          </p:nvCxnSpPr>
          <p:spPr>
            <a:xfrm flipV="1">
              <a:off x="0" y="0"/>
              <a:ext cx="12192000" cy="5934669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7" name="Grupa 6">
            <a:extLst>
              <a:ext uri="{FF2B5EF4-FFF2-40B4-BE49-F238E27FC236}">
                <a16:creationId xmlns:a16="http://schemas.microsoft.com/office/drawing/2014/main" id="{5EE0D6D0-E977-4653-DB53-D2DF9063AC32}"/>
              </a:ext>
            </a:extLst>
          </p:cNvPr>
          <p:cNvGrpSpPr/>
          <p:nvPr/>
        </p:nvGrpSpPr>
        <p:grpSpPr>
          <a:xfrm>
            <a:off x="0" y="5915617"/>
            <a:ext cx="12388182" cy="950013"/>
            <a:chOff x="0" y="5915617"/>
            <a:chExt cx="12388182" cy="950013"/>
          </a:xfrm>
        </p:grpSpPr>
        <p:pic>
          <p:nvPicPr>
            <p:cNvPr id="3" name="Obraz 2">
              <a:extLst>
                <a:ext uri="{FF2B5EF4-FFF2-40B4-BE49-F238E27FC236}">
                  <a16:creationId xmlns:a16="http://schemas.microsoft.com/office/drawing/2014/main" id="{28D33C0C-1486-EC10-E9FA-1E72F0DCFFD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5915617"/>
              <a:ext cx="12192000" cy="942383"/>
            </a:xfrm>
            <a:prstGeom prst="rect">
              <a:avLst/>
            </a:prstGeom>
          </p:spPr>
        </p:pic>
        <p:sp>
          <p:nvSpPr>
            <p:cNvPr id="2" name="pole tekstowe 1">
              <a:extLst>
                <a:ext uri="{FF2B5EF4-FFF2-40B4-BE49-F238E27FC236}">
                  <a16:creationId xmlns:a16="http://schemas.microsoft.com/office/drawing/2014/main" id="{1A2E2D06-72A7-E56C-7EB0-6BCBCDCE4FF2}"/>
                </a:ext>
              </a:extLst>
            </p:cNvPr>
            <p:cNvSpPr txBox="1"/>
            <p:nvPr/>
          </p:nvSpPr>
          <p:spPr>
            <a:xfrm>
              <a:off x="90011" y="5915617"/>
              <a:ext cx="9222658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l-PL" dirty="0">
                  <a:solidFill>
                    <a:schemeClr val="bg1"/>
                  </a:solidFill>
                </a:rPr>
                <a:t>Kategoria: </a:t>
              </a:r>
              <a:r>
                <a:rPr lang="pl-PL" sz="1800" b="1" dirty="0">
                  <a:solidFill>
                    <a:schemeClr val="bg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Zrównoważony produkt roku</a:t>
              </a:r>
            </a:p>
            <a:p>
              <a:r>
                <a:rPr lang="pl-PL" dirty="0">
                  <a:solidFill>
                    <a:schemeClr val="bg1"/>
                  </a:solidFill>
                  <a:latin typeface="Calibri" panose="020F0502020204030204" pitchFamily="34" charset="0"/>
                  <a:cs typeface="Times New Roman" panose="02020603050405020304" pitchFamily="18" charset="0"/>
                </a:rPr>
                <a:t>Zgłoszenie: </a:t>
              </a:r>
              <a:endParaRPr lang="pl-PL" b="1" dirty="0">
                <a:solidFill>
                  <a:schemeClr val="bg1"/>
                </a:solidFill>
                <a:latin typeface="Calibri" panose="020F0502020204030204" pitchFamily="34" charset="0"/>
                <a:cs typeface="Times New Roman" panose="02020603050405020304" pitchFamily="18" charset="0"/>
              </a:endParaRPr>
            </a:p>
            <a:p>
              <a:endParaRPr lang="pl-PL" b="1" dirty="0">
                <a:solidFill>
                  <a:schemeClr val="bg1"/>
                </a:solidFill>
              </a:endParaRPr>
            </a:p>
          </p:txBody>
        </p:sp>
        <p:sp>
          <p:nvSpPr>
            <p:cNvPr id="6" name="Prostokąt 5">
              <a:extLst>
                <a:ext uri="{FF2B5EF4-FFF2-40B4-BE49-F238E27FC236}">
                  <a16:creationId xmlns:a16="http://schemas.microsoft.com/office/drawing/2014/main" id="{23640AAA-4EAA-D259-8FA4-138AAFA0632B}"/>
                </a:ext>
              </a:extLst>
            </p:cNvPr>
            <p:cNvSpPr/>
            <p:nvPr/>
          </p:nvSpPr>
          <p:spPr>
            <a:xfrm>
              <a:off x="9705032" y="5923247"/>
              <a:ext cx="2486970" cy="942383"/>
            </a:xfrm>
            <a:prstGeom prst="rect">
              <a:avLst/>
            </a:prstGeom>
            <a:gradFill flip="none" rotWithShape="1">
              <a:gsLst>
                <a:gs pos="0">
                  <a:srgbClr val="12103F">
                    <a:alpha val="0"/>
                  </a:srgbClr>
                </a:gs>
                <a:gs pos="100000">
                  <a:srgbClr val="12103F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pic>
          <p:nvPicPr>
            <p:cNvPr id="5" name="Obraz 4" descr="Obraz zawierający tekst, Czcionka, Grafika, projekt graficzny&#10;&#10;Opis wygenerowany automatycznie">
              <a:extLst>
                <a:ext uri="{FF2B5EF4-FFF2-40B4-BE49-F238E27FC236}">
                  <a16:creationId xmlns:a16="http://schemas.microsoft.com/office/drawing/2014/main" id="{616D5FFE-191E-FB50-B073-5EF8E1890EE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770426" y="5961349"/>
              <a:ext cx="2617756" cy="88129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73813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upa 14">
            <a:extLst>
              <a:ext uri="{FF2B5EF4-FFF2-40B4-BE49-F238E27FC236}">
                <a16:creationId xmlns:a16="http://schemas.microsoft.com/office/drawing/2014/main" id="{183F0539-B269-4C75-8EF5-F083248DCBA3}"/>
              </a:ext>
            </a:extLst>
          </p:cNvPr>
          <p:cNvGrpSpPr/>
          <p:nvPr/>
        </p:nvGrpSpPr>
        <p:grpSpPr>
          <a:xfrm>
            <a:off x="-2" y="-26780"/>
            <a:ext cx="12192000" cy="5972769"/>
            <a:chOff x="0" y="-28575"/>
            <a:chExt cx="12192000" cy="5972769"/>
          </a:xfrm>
        </p:grpSpPr>
        <p:sp>
          <p:nvSpPr>
            <p:cNvPr id="9" name="Prostokąt 8">
              <a:extLst>
                <a:ext uri="{FF2B5EF4-FFF2-40B4-BE49-F238E27FC236}">
                  <a16:creationId xmlns:a16="http://schemas.microsoft.com/office/drawing/2014/main" id="{6FA4C7CF-AB89-4731-A815-3DAEBE2ABC9A}"/>
                </a:ext>
              </a:extLst>
            </p:cNvPr>
            <p:cNvSpPr/>
            <p:nvPr/>
          </p:nvSpPr>
          <p:spPr>
            <a:xfrm>
              <a:off x="0" y="-28575"/>
              <a:ext cx="12192000" cy="5953719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8" name="pole tekstowe 7">
              <a:extLst>
                <a:ext uri="{FF2B5EF4-FFF2-40B4-BE49-F238E27FC236}">
                  <a16:creationId xmlns:a16="http://schemas.microsoft.com/office/drawing/2014/main" id="{BC592858-5D86-476B-A9B3-AC44D7BBAC72}"/>
                </a:ext>
              </a:extLst>
            </p:cNvPr>
            <p:cNvSpPr txBox="1"/>
            <p:nvPr/>
          </p:nvSpPr>
          <p:spPr>
            <a:xfrm>
              <a:off x="7562850" y="2634643"/>
              <a:ext cx="22860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l-PL" i="1" dirty="0"/>
                <a:t>Pole na zdjęcie ilustrujące zgłoszenie</a:t>
              </a:r>
            </a:p>
          </p:txBody>
        </p:sp>
        <p:cxnSp>
          <p:nvCxnSpPr>
            <p:cNvPr id="11" name="Łącznik prosty 10">
              <a:extLst>
                <a:ext uri="{FF2B5EF4-FFF2-40B4-BE49-F238E27FC236}">
                  <a16:creationId xmlns:a16="http://schemas.microsoft.com/office/drawing/2014/main" id="{773424C2-FCFB-4027-9538-CC5B8F3FADAC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-9525"/>
              <a:ext cx="12192000" cy="5953719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" name="Łącznik prosty 12">
              <a:extLst>
                <a:ext uri="{FF2B5EF4-FFF2-40B4-BE49-F238E27FC236}">
                  <a16:creationId xmlns:a16="http://schemas.microsoft.com/office/drawing/2014/main" id="{2FA8B3B2-C9E4-4B71-8CC0-DF090881F05C}"/>
                </a:ext>
              </a:extLst>
            </p:cNvPr>
            <p:cNvCxnSpPr/>
            <p:nvPr/>
          </p:nvCxnSpPr>
          <p:spPr>
            <a:xfrm flipV="1">
              <a:off x="0" y="0"/>
              <a:ext cx="12192000" cy="5934669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" name="Grupa 2">
            <a:extLst>
              <a:ext uri="{FF2B5EF4-FFF2-40B4-BE49-F238E27FC236}">
                <a16:creationId xmlns:a16="http://schemas.microsoft.com/office/drawing/2014/main" id="{4D9108A5-7B7B-471D-1C1E-C77EB7117E83}"/>
              </a:ext>
            </a:extLst>
          </p:cNvPr>
          <p:cNvGrpSpPr/>
          <p:nvPr/>
        </p:nvGrpSpPr>
        <p:grpSpPr>
          <a:xfrm>
            <a:off x="0" y="5915617"/>
            <a:ext cx="12388182" cy="950013"/>
            <a:chOff x="0" y="5915617"/>
            <a:chExt cx="12388182" cy="950013"/>
          </a:xfrm>
        </p:grpSpPr>
        <p:pic>
          <p:nvPicPr>
            <p:cNvPr id="4" name="Obraz 3">
              <a:extLst>
                <a:ext uri="{FF2B5EF4-FFF2-40B4-BE49-F238E27FC236}">
                  <a16:creationId xmlns:a16="http://schemas.microsoft.com/office/drawing/2014/main" id="{F6C77046-C6C9-49FF-74A0-79248E0F25A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5915617"/>
              <a:ext cx="12192000" cy="942383"/>
            </a:xfrm>
            <a:prstGeom prst="rect">
              <a:avLst/>
            </a:prstGeom>
          </p:spPr>
        </p:pic>
        <p:sp>
          <p:nvSpPr>
            <p:cNvPr id="5" name="pole tekstowe 4">
              <a:extLst>
                <a:ext uri="{FF2B5EF4-FFF2-40B4-BE49-F238E27FC236}">
                  <a16:creationId xmlns:a16="http://schemas.microsoft.com/office/drawing/2014/main" id="{5922AFC6-6C8C-536A-F165-FE990500751F}"/>
                </a:ext>
              </a:extLst>
            </p:cNvPr>
            <p:cNvSpPr txBox="1"/>
            <p:nvPr/>
          </p:nvSpPr>
          <p:spPr>
            <a:xfrm>
              <a:off x="90011" y="5915617"/>
              <a:ext cx="9222658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l-PL" dirty="0">
                  <a:solidFill>
                    <a:schemeClr val="bg1"/>
                  </a:solidFill>
                </a:rPr>
                <a:t>Kategoria: </a:t>
              </a:r>
              <a:r>
                <a:rPr lang="pl-PL" sz="1800" b="1" dirty="0">
                  <a:solidFill>
                    <a:schemeClr val="bg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Zrównoważony produkt roku</a:t>
              </a:r>
            </a:p>
            <a:p>
              <a:r>
                <a:rPr lang="pl-PL" dirty="0">
                  <a:solidFill>
                    <a:schemeClr val="bg1"/>
                  </a:solidFill>
                  <a:latin typeface="Calibri" panose="020F0502020204030204" pitchFamily="34" charset="0"/>
                  <a:cs typeface="Times New Roman" panose="02020603050405020304" pitchFamily="18" charset="0"/>
                </a:rPr>
                <a:t>Zgłoszenie: </a:t>
              </a:r>
              <a:endParaRPr lang="pl-PL" b="1" dirty="0">
                <a:solidFill>
                  <a:schemeClr val="bg1"/>
                </a:solidFill>
                <a:latin typeface="Calibri" panose="020F0502020204030204" pitchFamily="34" charset="0"/>
                <a:cs typeface="Times New Roman" panose="02020603050405020304" pitchFamily="18" charset="0"/>
              </a:endParaRPr>
            </a:p>
            <a:p>
              <a:endParaRPr lang="pl-PL" b="1" dirty="0">
                <a:solidFill>
                  <a:schemeClr val="bg1"/>
                </a:solidFill>
              </a:endParaRPr>
            </a:p>
          </p:txBody>
        </p:sp>
        <p:sp>
          <p:nvSpPr>
            <p:cNvPr id="6" name="Prostokąt 5">
              <a:extLst>
                <a:ext uri="{FF2B5EF4-FFF2-40B4-BE49-F238E27FC236}">
                  <a16:creationId xmlns:a16="http://schemas.microsoft.com/office/drawing/2014/main" id="{91C93A34-FCB6-2AF0-3697-92EBAA04949B}"/>
                </a:ext>
              </a:extLst>
            </p:cNvPr>
            <p:cNvSpPr/>
            <p:nvPr/>
          </p:nvSpPr>
          <p:spPr>
            <a:xfrm>
              <a:off x="9705032" y="5923247"/>
              <a:ext cx="2486970" cy="942383"/>
            </a:xfrm>
            <a:prstGeom prst="rect">
              <a:avLst/>
            </a:prstGeom>
            <a:gradFill flip="none" rotWithShape="1">
              <a:gsLst>
                <a:gs pos="0">
                  <a:srgbClr val="12103F">
                    <a:alpha val="0"/>
                  </a:srgbClr>
                </a:gs>
                <a:gs pos="100000">
                  <a:srgbClr val="12103F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pic>
          <p:nvPicPr>
            <p:cNvPr id="7" name="Obraz 6" descr="Obraz zawierający tekst, Czcionka, Grafika, projekt graficzny&#10;&#10;Opis wygenerowany automatycznie">
              <a:extLst>
                <a:ext uri="{FF2B5EF4-FFF2-40B4-BE49-F238E27FC236}">
                  <a16:creationId xmlns:a16="http://schemas.microsoft.com/office/drawing/2014/main" id="{2E4303BD-375A-8675-1A60-44148F4E94A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770426" y="5961349"/>
              <a:ext cx="2617756" cy="88129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832456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upa 14">
            <a:extLst>
              <a:ext uri="{FF2B5EF4-FFF2-40B4-BE49-F238E27FC236}">
                <a16:creationId xmlns:a16="http://schemas.microsoft.com/office/drawing/2014/main" id="{183F0539-B269-4C75-8EF5-F083248DCBA3}"/>
              </a:ext>
            </a:extLst>
          </p:cNvPr>
          <p:cNvGrpSpPr/>
          <p:nvPr/>
        </p:nvGrpSpPr>
        <p:grpSpPr>
          <a:xfrm>
            <a:off x="0" y="-11420"/>
            <a:ext cx="12192000" cy="5972769"/>
            <a:chOff x="0" y="-28575"/>
            <a:chExt cx="12192000" cy="5972769"/>
          </a:xfrm>
        </p:grpSpPr>
        <p:sp>
          <p:nvSpPr>
            <p:cNvPr id="9" name="Prostokąt 8">
              <a:extLst>
                <a:ext uri="{FF2B5EF4-FFF2-40B4-BE49-F238E27FC236}">
                  <a16:creationId xmlns:a16="http://schemas.microsoft.com/office/drawing/2014/main" id="{6FA4C7CF-AB89-4731-A815-3DAEBE2ABC9A}"/>
                </a:ext>
              </a:extLst>
            </p:cNvPr>
            <p:cNvSpPr/>
            <p:nvPr/>
          </p:nvSpPr>
          <p:spPr>
            <a:xfrm>
              <a:off x="0" y="-28575"/>
              <a:ext cx="12192000" cy="5953719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8" name="pole tekstowe 7">
              <a:extLst>
                <a:ext uri="{FF2B5EF4-FFF2-40B4-BE49-F238E27FC236}">
                  <a16:creationId xmlns:a16="http://schemas.microsoft.com/office/drawing/2014/main" id="{BC592858-5D86-476B-A9B3-AC44D7BBAC72}"/>
                </a:ext>
              </a:extLst>
            </p:cNvPr>
            <p:cNvSpPr txBox="1"/>
            <p:nvPr/>
          </p:nvSpPr>
          <p:spPr>
            <a:xfrm>
              <a:off x="7562850" y="2634643"/>
              <a:ext cx="22860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l-PL" i="1" dirty="0"/>
                <a:t>Pole na zdjęcie ilustrujące zgłoszenie</a:t>
              </a:r>
            </a:p>
          </p:txBody>
        </p:sp>
        <p:cxnSp>
          <p:nvCxnSpPr>
            <p:cNvPr id="11" name="Łącznik prosty 10">
              <a:extLst>
                <a:ext uri="{FF2B5EF4-FFF2-40B4-BE49-F238E27FC236}">
                  <a16:creationId xmlns:a16="http://schemas.microsoft.com/office/drawing/2014/main" id="{773424C2-FCFB-4027-9538-CC5B8F3FADAC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-9525"/>
              <a:ext cx="12192000" cy="5953719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" name="Łącznik prosty 12">
              <a:extLst>
                <a:ext uri="{FF2B5EF4-FFF2-40B4-BE49-F238E27FC236}">
                  <a16:creationId xmlns:a16="http://schemas.microsoft.com/office/drawing/2014/main" id="{2FA8B3B2-C9E4-4B71-8CC0-DF090881F05C}"/>
                </a:ext>
              </a:extLst>
            </p:cNvPr>
            <p:cNvCxnSpPr/>
            <p:nvPr/>
          </p:nvCxnSpPr>
          <p:spPr>
            <a:xfrm flipV="1">
              <a:off x="0" y="0"/>
              <a:ext cx="12192000" cy="5934669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" name="Grupa 2">
            <a:extLst>
              <a:ext uri="{FF2B5EF4-FFF2-40B4-BE49-F238E27FC236}">
                <a16:creationId xmlns:a16="http://schemas.microsoft.com/office/drawing/2014/main" id="{AFCE125C-AA71-876B-127D-26B4B5C1D8C1}"/>
              </a:ext>
            </a:extLst>
          </p:cNvPr>
          <p:cNvGrpSpPr/>
          <p:nvPr/>
        </p:nvGrpSpPr>
        <p:grpSpPr>
          <a:xfrm>
            <a:off x="0" y="5915617"/>
            <a:ext cx="12388182" cy="950013"/>
            <a:chOff x="0" y="5915617"/>
            <a:chExt cx="12388182" cy="950013"/>
          </a:xfrm>
        </p:grpSpPr>
        <p:pic>
          <p:nvPicPr>
            <p:cNvPr id="4" name="Obraz 3">
              <a:extLst>
                <a:ext uri="{FF2B5EF4-FFF2-40B4-BE49-F238E27FC236}">
                  <a16:creationId xmlns:a16="http://schemas.microsoft.com/office/drawing/2014/main" id="{4AC49B58-17D9-373D-E3BA-9FBF92C83DD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5915617"/>
              <a:ext cx="12192000" cy="942383"/>
            </a:xfrm>
            <a:prstGeom prst="rect">
              <a:avLst/>
            </a:prstGeom>
          </p:spPr>
        </p:pic>
        <p:sp>
          <p:nvSpPr>
            <p:cNvPr id="5" name="pole tekstowe 4">
              <a:extLst>
                <a:ext uri="{FF2B5EF4-FFF2-40B4-BE49-F238E27FC236}">
                  <a16:creationId xmlns:a16="http://schemas.microsoft.com/office/drawing/2014/main" id="{E6640B89-C1D5-0F39-304D-2CA524BB8923}"/>
                </a:ext>
              </a:extLst>
            </p:cNvPr>
            <p:cNvSpPr txBox="1"/>
            <p:nvPr/>
          </p:nvSpPr>
          <p:spPr>
            <a:xfrm>
              <a:off x="90011" y="5915617"/>
              <a:ext cx="9222658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l-PL" dirty="0">
                  <a:solidFill>
                    <a:schemeClr val="bg1"/>
                  </a:solidFill>
                </a:rPr>
                <a:t>Kategoria: </a:t>
              </a:r>
              <a:r>
                <a:rPr lang="pl-PL" sz="1800" b="1">
                  <a:solidFill>
                    <a:schemeClr val="bg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Zrównoważony produkt </a:t>
              </a:r>
              <a:r>
                <a:rPr lang="pl-PL" sz="1800" b="1" dirty="0">
                  <a:solidFill>
                    <a:schemeClr val="bg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roku</a:t>
              </a:r>
            </a:p>
            <a:p>
              <a:r>
                <a:rPr lang="pl-PL" dirty="0">
                  <a:solidFill>
                    <a:schemeClr val="bg1"/>
                  </a:solidFill>
                  <a:latin typeface="Calibri" panose="020F0502020204030204" pitchFamily="34" charset="0"/>
                  <a:cs typeface="Times New Roman" panose="02020603050405020304" pitchFamily="18" charset="0"/>
                </a:rPr>
                <a:t>Zgłoszenie: </a:t>
              </a:r>
              <a:endParaRPr lang="pl-PL" b="1" dirty="0">
                <a:solidFill>
                  <a:schemeClr val="bg1"/>
                </a:solidFill>
                <a:latin typeface="Calibri" panose="020F0502020204030204" pitchFamily="34" charset="0"/>
                <a:cs typeface="Times New Roman" panose="02020603050405020304" pitchFamily="18" charset="0"/>
              </a:endParaRPr>
            </a:p>
            <a:p>
              <a:endParaRPr lang="pl-PL" b="1" dirty="0">
                <a:solidFill>
                  <a:schemeClr val="bg1"/>
                </a:solidFill>
              </a:endParaRPr>
            </a:p>
          </p:txBody>
        </p:sp>
        <p:sp>
          <p:nvSpPr>
            <p:cNvPr id="6" name="Prostokąt 5">
              <a:extLst>
                <a:ext uri="{FF2B5EF4-FFF2-40B4-BE49-F238E27FC236}">
                  <a16:creationId xmlns:a16="http://schemas.microsoft.com/office/drawing/2014/main" id="{BBC7B3C9-8E95-354A-C7A5-53F53D47B695}"/>
                </a:ext>
              </a:extLst>
            </p:cNvPr>
            <p:cNvSpPr/>
            <p:nvPr/>
          </p:nvSpPr>
          <p:spPr>
            <a:xfrm>
              <a:off x="9705032" y="5923247"/>
              <a:ext cx="2486970" cy="942383"/>
            </a:xfrm>
            <a:prstGeom prst="rect">
              <a:avLst/>
            </a:prstGeom>
            <a:gradFill flip="none" rotWithShape="1">
              <a:gsLst>
                <a:gs pos="0">
                  <a:srgbClr val="12103F">
                    <a:alpha val="0"/>
                  </a:srgbClr>
                </a:gs>
                <a:gs pos="100000">
                  <a:srgbClr val="12103F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pic>
          <p:nvPicPr>
            <p:cNvPr id="7" name="Obraz 6" descr="Obraz zawierający tekst, Czcionka, Grafika, projekt graficzny&#10;&#10;Opis wygenerowany automatycznie">
              <a:extLst>
                <a:ext uri="{FF2B5EF4-FFF2-40B4-BE49-F238E27FC236}">
                  <a16:creationId xmlns:a16="http://schemas.microsoft.com/office/drawing/2014/main" id="{9155EA85-3520-64DF-9B86-EAC5EA17F5A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770426" y="5961349"/>
              <a:ext cx="2617756" cy="88129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11158601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295</TotalTime>
  <Words>36</Words>
  <Application>Microsoft Office PowerPoint</Application>
  <PresentationFormat>Panoramiczny</PresentationFormat>
  <Paragraphs>9</Paragraphs>
  <Slides>3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Motyw pakietu Office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Marta Szczepanik</dc:creator>
  <cp:lastModifiedBy>Marta Szczepanik</cp:lastModifiedBy>
  <cp:revision>14</cp:revision>
  <dcterms:created xsi:type="dcterms:W3CDTF">2022-01-28T11:03:56Z</dcterms:created>
  <dcterms:modified xsi:type="dcterms:W3CDTF">2024-02-21T12:54:12Z</dcterms:modified>
</cp:coreProperties>
</file>