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80" d="100"/>
          <a:sy n="80" d="100"/>
        </p:scale>
        <p:origin x="74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biurowy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biurowy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biurowy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36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5</cp:revision>
  <dcterms:created xsi:type="dcterms:W3CDTF">2022-01-28T11:03:56Z</dcterms:created>
  <dcterms:modified xsi:type="dcterms:W3CDTF">2024-02-19T11:42:22Z</dcterms:modified>
</cp:coreProperties>
</file>