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</a:t>
              </a:r>
              <a:r>
                <a:rPr lang="pl-PL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sektora usługowego</a:t>
              </a:r>
              <a:endPara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sektora usługowego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sektora usługowego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39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7</cp:revision>
  <dcterms:created xsi:type="dcterms:W3CDTF">2022-01-28T11:03:56Z</dcterms:created>
  <dcterms:modified xsi:type="dcterms:W3CDTF">2024-02-19T11:45:43Z</dcterms:modified>
</cp:coreProperties>
</file>