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103F"/>
    <a:srgbClr val="D9D9D9"/>
    <a:srgbClr val="0066CC"/>
    <a:srgbClr val="D60093"/>
    <a:srgbClr val="CC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82278E-C3BA-4FCD-AA78-A08D5A1DE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A8BFA79-64E4-45B1-B813-1A65DDED2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19ED65-F63C-4BF9-9C50-BE222B5AE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4DD4B9-68D5-4025-BE48-F09564FC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682768-BE8C-4EC7-A2F1-63C26F010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529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F182DB-5755-4A57-8B4D-F68AAC4A9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2B9C1FF-239D-4C32-BCD2-6506DED97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0FA848-ED0F-4732-850E-F5EC329D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06600B-6900-419D-8EF3-FB432F576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3FAD16-692D-46F1-892E-F47C4318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841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70ECD4C-351B-489C-B1E9-99FF06B5E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99CAEB2-0839-4260-90F0-101A75503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9592FB3-459A-4EA7-B40C-270D3BFFC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E40F1A5-000F-42D5-AE87-D63B73F8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813BB2-DB86-4BBD-AB5C-D8A21329D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18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38C1EE-F739-4DF2-B7C4-A37D9A75C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8179AE-0051-4675-8F1D-90DAFB979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550386-B3BD-41D5-ACA2-E32BB9BC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4EF41A-A3E1-4F26-8227-7B2C4EBC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1AB2F19-C80A-412D-80CF-BA0C698D8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537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5C8829-9D82-451D-9423-9A331E0F1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2783C3-C45A-4FBD-9FFB-77D847DB0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BA4F54-7746-43C8-8459-0EF26B68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13F6DC-1914-4D9E-965E-57245C7F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067A6F-6892-4188-A332-56E344A9D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57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28A889-B3C5-4DE9-90B5-15B96148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00355D-D482-46A5-B0E1-59A0D2BA6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B3DE1EE-9FCD-4E20-BAD5-895E817EE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0C37F65-3C54-4C32-BF69-73EF46B00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41C830D-F610-41AA-92DA-3198D68A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FF346B-7EFF-4443-B8A9-281A19C7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52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CCEAAF-D779-417C-9910-8A2F091BD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6ED0494-B47C-4A6E-BC1D-D01233A58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5BE23D8-615A-4E55-8D32-BF11DA73C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22FD422-512A-4A34-ADEE-F2C4967A1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0C98EBB-F28A-4F42-861C-B9F6DC911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C68525F-378A-4524-BAD1-35D5B831E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95F0551-A9B4-4BF7-9D4B-CDD606150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60C9795-3F5F-4D5B-B6DB-7C6F1FEB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09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09ED9A-609B-4626-9D06-A6BA76C24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6A64474-B2B6-45BD-ABDD-04C3E68F6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BE21F1E-E982-47A2-9DA9-341DBD50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9E25429-CCF1-4305-85D4-AA25A570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422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AB3C6A8-BA9D-4579-B6F4-6833292CB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DC4F00D-70E1-45B5-B9B0-36FDFEA7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2BBBECD-B127-41E1-BE6C-77CD473C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99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8140E-A500-44B1-BFBB-A4551287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F34613-C3CB-4DA3-A40B-3AB2436BC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901F8B3-0208-4727-BF13-78C865F3E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1015FAE-1D9A-41FC-86F4-D65D23CD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21F3C2C-2054-44F6-83B8-1CDFB642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273808-09A6-4B7A-8F8E-A0DA0D34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20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D3C360-1F65-43C9-B899-3CD9C7E34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5E9441A-47B7-447A-8140-D39D22795C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8452E7B-60FD-48B8-A77A-0348E9788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F6FD1C6-88AA-4FD1-9161-462BF99BC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33724FE-CF4D-46FC-9065-F9B31378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3AF78C8-97B5-4DC7-891D-206AD2EE7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52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F89B9DB-B380-49C5-9C68-0550DBC5F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227DCBC-E618-424C-BD06-954964131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1E7601E-587D-423C-8A15-0BB31AEF2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EF21F6-51FB-4221-BF59-7BF94F65A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5A15B97-8773-4D5A-B054-6AB1C8E90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71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id="{5EE0D6D0-E977-4653-DB53-D2DF9063AC32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3" name="Obraz 2">
              <a:extLst>
                <a:ext uri="{FF2B5EF4-FFF2-40B4-BE49-F238E27FC236}">
                  <a16:creationId xmlns:a16="http://schemas.microsoft.com/office/drawing/2014/main" id="{28D33C0C-1486-EC10-E9FA-1E72F0DCFF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2" name="pole tekstowe 1">
              <a:extLst>
                <a:ext uri="{FF2B5EF4-FFF2-40B4-BE49-F238E27FC236}">
                  <a16:creationId xmlns:a16="http://schemas.microsoft.com/office/drawing/2014/main" id="{1A2E2D06-72A7-E56C-7EB0-6BCBCDCE4FF2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Zrównoważony budynek </a:t>
              </a:r>
              <a:r>
                <a:rPr lang="pl-PL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sektora publicznego</a:t>
              </a:r>
              <a:endParaRPr lang="pl-PL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23640AAA-4EAA-D259-8FA4-138AAFA0632B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5" name="Obraz 4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616D5FFE-191E-FB50-B073-5EF8E1890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738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-2" y="-2678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4D9108A5-7B7B-471D-1C1E-C77EB7117E83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4" name="Obraz 3">
              <a:extLst>
                <a:ext uri="{FF2B5EF4-FFF2-40B4-BE49-F238E27FC236}">
                  <a16:creationId xmlns:a16="http://schemas.microsoft.com/office/drawing/2014/main" id="{F6C77046-C6C9-49FF-74A0-79248E0F2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5922AFC6-6C8C-536A-F165-FE990500751F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Zrównoważony budynek sektora publicznego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91C93A34-FCB6-2AF0-3697-92EBAA04949B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2E4303BD-375A-8675-1A60-44148F4E9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324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1142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AFCE125C-AA71-876B-127D-26B4B5C1D8C1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4" name="Obraz 3">
              <a:extLst>
                <a:ext uri="{FF2B5EF4-FFF2-40B4-BE49-F238E27FC236}">
                  <a16:creationId xmlns:a16="http://schemas.microsoft.com/office/drawing/2014/main" id="{4AC49B58-17D9-373D-E3BA-9FBF92C83D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E6640B89-C1D5-0F39-304D-2CA524BB8923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Zrównoważony budynek sektora publicznego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BBC7B3C9-8E95-354A-C7A5-53F53D47B695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9155EA85-3520-64DF-9B86-EAC5EA17F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1586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39</Words>
  <Application>Microsoft Office PowerPoint</Application>
  <PresentationFormat>Panoramiczny</PresentationFormat>
  <Paragraphs>9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Szczepanik</dc:creator>
  <cp:lastModifiedBy>Marta Szczepanik</cp:lastModifiedBy>
  <cp:revision>8</cp:revision>
  <dcterms:created xsi:type="dcterms:W3CDTF">2022-01-28T11:03:56Z</dcterms:created>
  <dcterms:modified xsi:type="dcterms:W3CDTF">2024-02-19T11:54:33Z</dcterms:modified>
</cp:coreProperties>
</file>