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Budynek o najniższym śladzie węglowym obliczonym wg metodyki PLGBC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Budynek o najniższym śladzie węglowym obliczonym wg metodyki PLGBC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</a:t>
              </a:r>
              <a:r>
                <a:rPr lang="pl-PL">
                  <a:solidFill>
                    <a:schemeClr val="bg1"/>
                  </a:solidFill>
                </a:rPr>
                <a:t>: </a:t>
              </a:r>
              <a:r>
                <a:rPr lang="pl-PL" sz="1800" b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Budynek o najniższym śladzie węglowym obliczonym wg metodyki PLGBC</a:t>
              </a:r>
              <a:endPara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54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12</cp:revision>
  <dcterms:created xsi:type="dcterms:W3CDTF">2022-01-28T11:03:56Z</dcterms:created>
  <dcterms:modified xsi:type="dcterms:W3CDTF">2024-02-19T12:00:50Z</dcterms:modified>
</cp:coreProperties>
</file>